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9E16B-167E-4F1F-A9D4-8EA2915A2B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51E662F-D5EE-4069-A075-394D53DC5949}">
      <dgm:prSet phldrT="[Текст]" phldr="1"/>
      <dgm:spPr/>
      <dgm:t>
        <a:bodyPr/>
        <a:lstStyle/>
        <a:p>
          <a:endParaRPr lang="ru-RU"/>
        </a:p>
      </dgm:t>
    </dgm:pt>
    <dgm:pt modelId="{75B0A2B6-1DEC-49E4-82FD-58D5643F1D4B}" type="parTrans" cxnId="{DB7FFAA4-30C3-4063-8CB4-B29390245D35}">
      <dgm:prSet/>
      <dgm:spPr/>
      <dgm:t>
        <a:bodyPr/>
        <a:lstStyle/>
        <a:p>
          <a:endParaRPr lang="ru-RU"/>
        </a:p>
      </dgm:t>
    </dgm:pt>
    <dgm:pt modelId="{E7E8447A-2739-4B18-8800-8EC3E08E5935}" type="sibTrans" cxnId="{DB7FFAA4-30C3-4063-8CB4-B29390245D35}">
      <dgm:prSet/>
      <dgm:spPr/>
      <dgm:t>
        <a:bodyPr/>
        <a:lstStyle/>
        <a:p>
          <a:endParaRPr lang="ru-RU"/>
        </a:p>
      </dgm:t>
    </dgm:pt>
    <dgm:pt modelId="{FA4B1CD8-963B-4EA1-835C-8AC7ED9AAA7B}">
      <dgm:prSet phldrT="[Текст]" phldr="1"/>
      <dgm:spPr/>
      <dgm:t>
        <a:bodyPr/>
        <a:lstStyle/>
        <a:p>
          <a:endParaRPr lang="ru-RU"/>
        </a:p>
      </dgm:t>
    </dgm:pt>
    <dgm:pt modelId="{98347496-CF45-48AD-A5D0-22BE916A0E8B}" type="parTrans" cxnId="{E360CF4C-1046-4D1B-8F12-B1E21F3F486A}">
      <dgm:prSet/>
      <dgm:spPr/>
      <dgm:t>
        <a:bodyPr/>
        <a:lstStyle/>
        <a:p>
          <a:endParaRPr lang="ru-RU"/>
        </a:p>
      </dgm:t>
    </dgm:pt>
    <dgm:pt modelId="{40821F9B-8F78-4D77-8C15-D14540E158E4}" type="sibTrans" cxnId="{E360CF4C-1046-4D1B-8F12-B1E21F3F486A}">
      <dgm:prSet/>
      <dgm:spPr/>
      <dgm:t>
        <a:bodyPr/>
        <a:lstStyle/>
        <a:p>
          <a:endParaRPr lang="ru-RU"/>
        </a:p>
      </dgm:t>
    </dgm:pt>
    <dgm:pt modelId="{6A175BCE-02A7-4BCC-8945-51B61A4E9C4E}">
      <dgm:prSet phldrT="[Текст]" phldr="1"/>
      <dgm:spPr/>
      <dgm:t>
        <a:bodyPr/>
        <a:lstStyle/>
        <a:p>
          <a:endParaRPr lang="ru-RU"/>
        </a:p>
      </dgm:t>
    </dgm:pt>
    <dgm:pt modelId="{C146C4B4-FA7D-434B-9BE4-702741C131FD}" type="parTrans" cxnId="{6C5B926F-B447-4EFF-9077-8AB2063E1375}">
      <dgm:prSet/>
      <dgm:spPr/>
      <dgm:t>
        <a:bodyPr/>
        <a:lstStyle/>
        <a:p>
          <a:endParaRPr lang="ru-RU"/>
        </a:p>
      </dgm:t>
    </dgm:pt>
    <dgm:pt modelId="{B8ACD5D6-1706-49E2-B203-6EECFD052840}" type="sibTrans" cxnId="{6C5B926F-B447-4EFF-9077-8AB2063E1375}">
      <dgm:prSet/>
      <dgm:spPr/>
      <dgm:t>
        <a:bodyPr/>
        <a:lstStyle/>
        <a:p>
          <a:endParaRPr lang="ru-RU"/>
        </a:p>
      </dgm:t>
    </dgm:pt>
    <dgm:pt modelId="{1524A5DD-C3D6-47FE-A311-8204DB3A414A}">
      <dgm:prSet phldrT="[Текст]" phldr="1"/>
      <dgm:spPr/>
      <dgm:t>
        <a:bodyPr/>
        <a:lstStyle/>
        <a:p>
          <a:endParaRPr lang="ru-RU"/>
        </a:p>
      </dgm:t>
    </dgm:pt>
    <dgm:pt modelId="{7E22363D-1E92-4A10-A66D-9781D40A0898}" type="parTrans" cxnId="{CF161F3B-5C31-4B84-B207-3C5AFEFF122B}">
      <dgm:prSet/>
      <dgm:spPr/>
      <dgm:t>
        <a:bodyPr/>
        <a:lstStyle/>
        <a:p>
          <a:endParaRPr lang="ru-RU"/>
        </a:p>
      </dgm:t>
    </dgm:pt>
    <dgm:pt modelId="{A68C1AD2-CFC6-40EA-9CCD-E3E8BC3433B8}" type="sibTrans" cxnId="{CF161F3B-5C31-4B84-B207-3C5AFEFF122B}">
      <dgm:prSet/>
      <dgm:spPr/>
      <dgm:t>
        <a:bodyPr/>
        <a:lstStyle/>
        <a:p>
          <a:endParaRPr lang="ru-RU"/>
        </a:p>
      </dgm:t>
    </dgm:pt>
    <dgm:pt modelId="{5B20BF64-C50C-47B1-A190-E954D9F4DCB1}">
      <dgm:prSet phldrT="[Текст]" phldr="1"/>
      <dgm:spPr/>
      <dgm:t>
        <a:bodyPr/>
        <a:lstStyle/>
        <a:p>
          <a:endParaRPr lang="ru-RU"/>
        </a:p>
      </dgm:t>
    </dgm:pt>
    <dgm:pt modelId="{B3E26B58-1AE7-47BE-8AC3-3915EEEAA9C8}" type="parTrans" cxnId="{EDB1576E-7D9A-4E7A-A6EF-7F612A959431}">
      <dgm:prSet/>
      <dgm:spPr/>
      <dgm:t>
        <a:bodyPr/>
        <a:lstStyle/>
        <a:p>
          <a:endParaRPr lang="ru-RU"/>
        </a:p>
      </dgm:t>
    </dgm:pt>
    <dgm:pt modelId="{8ABE170E-281D-4C78-BB1E-23522CA7B5CF}" type="sibTrans" cxnId="{EDB1576E-7D9A-4E7A-A6EF-7F612A959431}">
      <dgm:prSet/>
      <dgm:spPr/>
      <dgm:t>
        <a:bodyPr/>
        <a:lstStyle/>
        <a:p>
          <a:endParaRPr lang="ru-RU"/>
        </a:p>
      </dgm:t>
    </dgm:pt>
    <dgm:pt modelId="{9FA29D5F-542C-42C6-952F-B3185B2F3DD0}" type="pres">
      <dgm:prSet presAssocID="{41F9E16B-167E-4F1F-A9D4-8EA2915A2B97}" presName="diagram" presStyleCnt="0">
        <dgm:presLayoutVars>
          <dgm:dir/>
          <dgm:resizeHandles val="exact"/>
        </dgm:presLayoutVars>
      </dgm:prSet>
      <dgm:spPr/>
    </dgm:pt>
    <dgm:pt modelId="{B9DB2A51-C1DA-44D9-B9E6-D7B8B4296975}" type="pres">
      <dgm:prSet presAssocID="{151E662F-D5EE-4069-A075-394D53DC5949}" presName="node" presStyleLbl="node1" presStyleIdx="0" presStyleCnt="5">
        <dgm:presLayoutVars>
          <dgm:bulletEnabled val="1"/>
        </dgm:presLayoutVars>
      </dgm:prSet>
      <dgm:spPr/>
    </dgm:pt>
    <dgm:pt modelId="{BF000203-0298-46C2-99B8-C1F7648045EC}" type="pres">
      <dgm:prSet presAssocID="{E7E8447A-2739-4B18-8800-8EC3E08E5935}" presName="sibTrans" presStyleCnt="0"/>
      <dgm:spPr/>
    </dgm:pt>
    <dgm:pt modelId="{C4BA2DCE-8768-41CA-96B0-242D9F830152}" type="pres">
      <dgm:prSet presAssocID="{FA4B1CD8-963B-4EA1-835C-8AC7ED9AAA7B}" presName="node" presStyleLbl="node1" presStyleIdx="1" presStyleCnt="5">
        <dgm:presLayoutVars>
          <dgm:bulletEnabled val="1"/>
        </dgm:presLayoutVars>
      </dgm:prSet>
      <dgm:spPr/>
    </dgm:pt>
    <dgm:pt modelId="{F69AF5C0-E518-440F-91C1-1E6E248CC273}" type="pres">
      <dgm:prSet presAssocID="{40821F9B-8F78-4D77-8C15-D14540E158E4}" presName="sibTrans" presStyleCnt="0"/>
      <dgm:spPr/>
    </dgm:pt>
    <dgm:pt modelId="{54C27563-7033-49BB-AFAD-0EEADA5BC477}" type="pres">
      <dgm:prSet presAssocID="{6A175BCE-02A7-4BCC-8945-51B61A4E9C4E}" presName="node" presStyleLbl="node1" presStyleIdx="2" presStyleCnt="5">
        <dgm:presLayoutVars>
          <dgm:bulletEnabled val="1"/>
        </dgm:presLayoutVars>
      </dgm:prSet>
      <dgm:spPr/>
    </dgm:pt>
    <dgm:pt modelId="{C20B566B-DD01-4B6A-815D-DFB55C568481}" type="pres">
      <dgm:prSet presAssocID="{B8ACD5D6-1706-49E2-B203-6EECFD052840}" presName="sibTrans" presStyleCnt="0"/>
      <dgm:spPr/>
    </dgm:pt>
    <dgm:pt modelId="{CF942544-5572-4385-8B12-6BAAAC0C610D}" type="pres">
      <dgm:prSet presAssocID="{1524A5DD-C3D6-47FE-A311-8204DB3A414A}" presName="node" presStyleLbl="node1" presStyleIdx="3" presStyleCnt="5">
        <dgm:presLayoutVars>
          <dgm:bulletEnabled val="1"/>
        </dgm:presLayoutVars>
      </dgm:prSet>
      <dgm:spPr/>
    </dgm:pt>
    <dgm:pt modelId="{F97DAD36-399F-4297-8B93-4087641BA5F9}" type="pres">
      <dgm:prSet presAssocID="{A68C1AD2-CFC6-40EA-9CCD-E3E8BC3433B8}" presName="sibTrans" presStyleCnt="0"/>
      <dgm:spPr/>
    </dgm:pt>
    <dgm:pt modelId="{9CB8A73C-49EB-49DF-9736-600F14FF3B75}" type="pres">
      <dgm:prSet presAssocID="{5B20BF64-C50C-47B1-A190-E954D9F4D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F8F76521-AF36-490E-BC39-43275EC494A0}" type="presOf" srcId="{1524A5DD-C3D6-47FE-A311-8204DB3A414A}" destId="{CF942544-5572-4385-8B12-6BAAAC0C610D}" srcOrd="0" destOrd="0" presId="urn:microsoft.com/office/officeart/2005/8/layout/default"/>
    <dgm:cxn modelId="{BC6BBF35-D254-4072-9757-51F7F1E16703}" type="presOf" srcId="{41F9E16B-167E-4F1F-A9D4-8EA2915A2B97}" destId="{9FA29D5F-542C-42C6-952F-B3185B2F3DD0}" srcOrd="0" destOrd="0" presId="urn:microsoft.com/office/officeart/2005/8/layout/default"/>
    <dgm:cxn modelId="{CF161F3B-5C31-4B84-B207-3C5AFEFF122B}" srcId="{41F9E16B-167E-4F1F-A9D4-8EA2915A2B97}" destId="{1524A5DD-C3D6-47FE-A311-8204DB3A414A}" srcOrd="3" destOrd="0" parTransId="{7E22363D-1E92-4A10-A66D-9781D40A0898}" sibTransId="{A68C1AD2-CFC6-40EA-9CCD-E3E8BC3433B8}"/>
    <dgm:cxn modelId="{E360CF4C-1046-4D1B-8F12-B1E21F3F486A}" srcId="{41F9E16B-167E-4F1F-A9D4-8EA2915A2B97}" destId="{FA4B1CD8-963B-4EA1-835C-8AC7ED9AAA7B}" srcOrd="1" destOrd="0" parTransId="{98347496-CF45-48AD-A5D0-22BE916A0E8B}" sibTransId="{40821F9B-8F78-4D77-8C15-D14540E158E4}"/>
    <dgm:cxn modelId="{EDB1576E-7D9A-4E7A-A6EF-7F612A959431}" srcId="{41F9E16B-167E-4F1F-A9D4-8EA2915A2B97}" destId="{5B20BF64-C50C-47B1-A190-E954D9F4DCB1}" srcOrd="4" destOrd="0" parTransId="{B3E26B58-1AE7-47BE-8AC3-3915EEEAA9C8}" sibTransId="{8ABE170E-281D-4C78-BB1E-23522CA7B5CF}"/>
    <dgm:cxn modelId="{6C5B926F-B447-4EFF-9077-8AB2063E1375}" srcId="{41F9E16B-167E-4F1F-A9D4-8EA2915A2B97}" destId="{6A175BCE-02A7-4BCC-8945-51B61A4E9C4E}" srcOrd="2" destOrd="0" parTransId="{C146C4B4-FA7D-434B-9BE4-702741C131FD}" sibTransId="{B8ACD5D6-1706-49E2-B203-6EECFD052840}"/>
    <dgm:cxn modelId="{258EAE58-A93F-4A84-ABAC-B21A2A2403E4}" type="presOf" srcId="{5B20BF64-C50C-47B1-A190-E954D9F4DCB1}" destId="{9CB8A73C-49EB-49DF-9736-600F14FF3B75}" srcOrd="0" destOrd="0" presId="urn:microsoft.com/office/officeart/2005/8/layout/default"/>
    <dgm:cxn modelId="{DB7FFAA4-30C3-4063-8CB4-B29390245D35}" srcId="{41F9E16B-167E-4F1F-A9D4-8EA2915A2B97}" destId="{151E662F-D5EE-4069-A075-394D53DC5949}" srcOrd="0" destOrd="0" parTransId="{75B0A2B6-1DEC-49E4-82FD-58D5643F1D4B}" sibTransId="{E7E8447A-2739-4B18-8800-8EC3E08E5935}"/>
    <dgm:cxn modelId="{42F3D5B8-79C8-4A92-A28F-F6259EA7B165}" type="presOf" srcId="{151E662F-D5EE-4069-A075-394D53DC5949}" destId="{B9DB2A51-C1DA-44D9-B9E6-D7B8B4296975}" srcOrd="0" destOrd="0" presId="urn:microsoft.com/office/officeart/2005/8/layout/default"/>
    <dgm:cxn modelId="{32F039C7-FBCA-437B-984B-C9CB6EA6A07E}" type="presOf" srcId="{FA4B1CD8-963B-4EA1-835C-8AC7ED9AAA7B}" destId="{C4BA2DCE-8768-41CA-96B0-242D9F830152}" srcOrd="0" destOrd="0" presId="urn:microsoft.com/office/officeart/2005/8/layout/default"/>
    <dgm:cxn modelId="{67B3E3F6-1345-4E01-AB1C-934FA85E5F84}" type="presOf" srcId="{6A175BCE-02A7-4BCC-8945-51B61A4E9C4E}" destId="{54C27563-7033-49BB-AFAD-0EEADA5BC477}" srcOrd="0" destOrd="0" presId="urn:microsoft.com/office/officeart/2005/8/layout/default"/>
    <dgm:cxn modelId="{D0ED457B-11F0-46C1-A226-897821FD4616}" type="presParOf" srcId="{9FA29D5F-542C-42C6-952F-B3185B2F3DD0}" destId="{B9DB2A51-C1DA-44D9-B9E6-D7B8B4296975}" srcOrd="0" destOrd="0" presId="urn:microsoft.com/office/officeart/2005/8/layout/default"/>
    <dgm:cxn modelId="{F3878658-BE10-4081-9E52-3E5F7E2FB34A}" type="presParOf" srcId="{9FA29D5F-542C-42C6-952F-B3185B2F3DD0}" destId="{BF000203-0298-46C2-99B8-C1F7648045EC}" srcOrd="1" destOrd="0" presId="urn:microsoft.com/office/officeart/2005/8/layout/default"/>
    <dgm:cxn modelId="{71581A6B-4D09-445A-9B9F-10F789BA7ED3}" type="presParOf" srcId="{9FA29D5F-542C-42C6-952F-B3185B2F3DD0}" destId="{C4BA2DCE-8768-41CA-96B0-242D9F830152}" srcOrd="2" destOrd="0" presId="urn:microsoft.com/office/officeart/2005/8/layout/default"/>
    <dgm:cxn modelId="{6BA1A504-5270-4FA5-A112-CBAA5E61D235}" type="presParOf" srcId="{9FA29D5F-542C-42C6-952F-B3185B2F3DD0}" destId="{F69AF5C0-E518-440F-91C1-1E6E248CC273}" srcOrd="3" destOrd="0" presId="urn:microsoft.com/office/officeart/2005/8/layout/default"/>
    <dgm:cxn modelId="{FEC8EB9C-3FF4-486D-B3CE-C5AD46E8C521}" type="presParOf" srcId="{9FA29D5F-542C-42C6-952F-B3185B2F3DD0}" destId="{54C27563-7033-49BB-AFAD-0EEADA5BC477}" srcOrd="4" destOrd="0" presId="urn:microsoft.com/office/officeart/2005/8/layout/default"/>
    <dgm:cxn modelId="{A5E52DD5-BE97-4606-B080-27D91E5C5BE5}" type="presParOf" srcId="{9FA29D5F-542C-42C6-952F-B3185B2F3DD0}" destId="{C20B566B-DD01-4B6A-815D-DFB55C568481}" srcOrd="5" destOrd="0" presId="urn:microsoft.com/office/officeart/2005/8/layout/default"/>
    <dgm:cxn modelId="{7C5C714D-8CE8-4A41-A4CA-178E95EE4D56}" type="presParOf" srcId="{9FA29D5F-542C-42C6-952F-B3185B2F3DD0}" destId="{CF942544-5572-4385-8B12-6BAAAC0C610D}" srcOrd="6" destOrd="0" presId="urn:microsoft.com/office/officeart/2005/8/layout/default"/>
    <dgm:cxn modelId="{1ABAC1FE-B47C-432C-9177-5ECAA7A84762}" type="presParOf" srcId="{9FA29D5F-542C-42C6-952F-B3185B2F3DD0}" destId="{F97DAD36-399F-4297-8B93-4087641BA5F9}" srcOrd="7" destOrd="0" presId="urn:microsoft.com/office/officeart/2005/8/layout/default"/>
    <dgm:cxn modelId="{5AA03F8A-AE5D-4CC3-92CA-2C8C24EE6177}" type="presParOf" srcId="{9FA29D5F-542C-42C6-952F-B3185B2F3DD0}" destId="{9CB8A73C-49EB-49DF-9736-600F14FF3B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B99F9-2B45-4089-A0CC-D6DBF7DB40C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1C2A7-A8A0-4184-AF0D-943CBB2E3596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Стили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SmartArt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/>
            <a:t>– сочетание различных эффектов</a:t>
          </a:r>
        </a:p>
      </dgm:t>
    </dgm:pt>
    <dgm:pt modelId="{9BA2093C-9FB9-4568-BECA-356A5BCF4B87}" type="parTrans" cxnId="{B50B90D9-256F-4E9C-8DCF-FE733FCCB129}">
      <dgm:prSet/>
      <dgm:spPr/>
      <dgm:t>
        <a:bodyPr/>
        <a:lstStyle/>
        <a:p>
          <a:endParaRPr lang="ru-RU"/>
        </a:p>
      </dgm:t>
    </dgm:pt>
    <dgm:pt modelId="{39F53093-FB6E-40C3-9AD8-2D6B094F8DFC}" type="sibTrans" cxnId="{B50B90D9-256F-4E9C-8DCF-FE733FCCB129}">
      <dgm:prSet/>
      <dgm:spPr/>
      <dgm:t>
        <a:bodyPr/>
        <a:lstStyle/>
        <a:p>
          <a:endParaRPr lang="ru-RU"/>
        </a:p>
      </dgm:t>
    </dgm:pt>
    <dgm:pt modelId="{E74BEC48-5C4A-4814-9114-28F6B1267D10}">
      <dgm:prSet phldrT="[Текст]" phldr="0" custT="1"/>
      <dgm:spPr>
        <a:solidFill>
          <a:schemeClr val="bg1">
            <a:lumMod val="6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4000" dirty="0"/>
            <a:t>линии</a:t>
          </a:r>
        </a:p>
      </dgm:t>
    </dgm:pt>
    <dgm:pt modelId="{A6CE20E4-03C9-499A-9B73-EDE627BCB3E8}" type="parTrans" cxnId="{A7F6FD29-4D60-46A4-9FB7-490CAF7D8F8D}">
      <dgm:prSet/>
      <dgm:spPr/>
      <dgm:t>
        <a:bodyPr/>
        <a:lstStyle/>
        <a:p>
          <a:endParaRPr lang="ru-RU"/>
        </a:p>
      </dgm:t>
    </dgm:pt>
    <dgm:pt modelId="{F545B428-7DAD-46C8-961E-36B98928404A}" type="sibTrans" cxnId="{A7F6FD29-4D60-46A4-9FB7-490CAF7D8F8D}">
      <dgm:prSet/>
      <dgm:spPr/>
      <dgm:t>
        <a:bodyPr/>
        <a:lstStyle/>
        <a:p>
          <a:endParaRPr lang="ru-RU"/>
        </a:p>
      </dgm:t>
    </dgm:pt>
    <dgm:pt modelId="{6B403D8F-D905-41F4-BC4D-034D56549588}">
      <dgm:prSet phldrT="[Текст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dirty="0">
              <a:solidFill>
                <a:srgbClr val="FFFF00"/>
              </a:solidFill>
            </a:rPr>
            <a:t>рамки</a:t>
          </a:r>
        </a:p>
      </dgm:t>
    </dgm:pt>
    <dgm:pt modelId="{92D8E9DF-AE39-4FB9-9E21-28D99DE0C0E9}" type="parTrans" cxnId="{8CB360C0-AD37-472B-A1D0-81E9DFFE19F0}">
      <dgm:prSet/>
      <dgm:spPr/>
      <dgm:t>
        <a:bodyPr/>
        <a:lstStyle/>
        <a:p>
          <a:endParaRPr lang="ru-RU"/>
        </a:p>
      </dgm:t>
    </dgm:pt>
    <dgm:pt modelId="{6437A9B7-F840-45BB-A21B-8661ED588C97}" type="sibTrans" cxnId="{8CB360C0-AD37-472B-A1D0-81E9DFFE19F0}">
      <dgm:prSet/>
      <dgm:spPr/>
      <dgm:t>
        <a:bodyPr/>
        <a:lstStyle/>
        <a:p>
          <a:endParaRPr lang="ru-RU"/>
        </a:p>
      </dgm:t>
    </dgm:pt>
    <dgm:pt modelId="{C5902D63-7521-4072-8914-E2E3D5689B3F}">
      <dgm:prSet phldrT="[Текст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dirty="0">
              <a:solidFill>
                <a:schemeClr val="bg2">
                  <a:lumMod val="10000"/>
                </a:schemeClr>
              </a:solidFill>
            </a:rPr>
            <a:t>фигуры</a:t>
          </a:r>
        </a:p>
      </dgm:t>
    </dgm:pt>
    <dgm:pt modelId="{F5F3338E-192C-413A-B41F-DF8E33FD97B3}" type="parTrans" cxnId="{AD1F3966-0A65-4888-9373-8319556D98D0}">
      <dgm:prSet/>
      <dgm:spPr/>
      <dgm:t>
        <a:bodyPr/>
        <a:lstStyle/>
        <a:p>
          <a:endParaRPr lang="ru-RU"/>
        </a:p>
      </dgm:t>
    </dgm:pt>
    <dgm:pt modelId="{482EBCA3-91E0-4010-B36D-98F85CEAB801}" type="sibTrans" cxnId="{AD1F3966-0A65-4888-9373-8319556D98D0}">
      <dgm:prSet/>
      <dgm:spPr/>
      <dgm:t>
        <a:bodyPr/>
        <a:lstStyle/>
        <a:p>
          <a:endParaRPr lang="ru-RU"/>
        </a:p>
      </dgm:t>
    </dgm:pt>
    <dgm:pt modelId="{3235116C-E1F8-4075-938B-B361CCFC808B}">
      <dgm:prSet phldrT="[Текст]" phldr="0" custT="1"/>
      <dgm:spPr>
        <a:solidFill>
          <a:schemeClr val="accent3"/>
        </a:solidFill>
      </dgm:spPr>
      <dgm:t>
        <a:bodyPr/>
        <a:lstStyle/>
        <a:p>
          <a:r>
            <a:rPr lang="ru-RU" sz="4000" dirty="0">
              <a:solidFill>
                <a:srgbClr val="7030A0"/>
              </a:solidFill>
            </a:rPr>
            <a:t>красочные схемы</a:t>
          </a:r>
        </a:p>
      </dgm:t>
    </dgm:pt>
    <dgm:pt modelId="{E3613057-7061-4147-9004-63FB6BE3B891}" type="parTrans" cxnId="{773F5356-650A-411F-873A-199F47338BB0}">
      <dgm:prSet/>
      <dgm:spPr/>
      <dgm:t>
        <a:bodyPr/>
        <a:lstStyle/>
        <a:p>
          <a:endParaRPr lang="ru-RU"/>
        </a:p>
      </dgm:t>
    </dgm:pt>
    <dgm:pt modelId="{FEAFFD78-CEB3-4E16-9C28-0B19735E26F7}" type="sibTrans" cxnId="{773F5356-650A-411F-873A-199F47338BB0}">
      <dgm:prSet/>
      <dgm:spPr/>
      <dgm:t>
        <a:bodyPr/>
        <a:lstStyle/>
        <a:p>
          <a:endParaRPr lang="ru-RU"/>
        </a:p>
      </dgm:t>
    </dgm:pt>
    <dgm:pt modelId="{A3C5383E-B9BD-4B30-975E-FC070003A500}" type="pres">
      <dgm:prSet presAssocID="{CB4B99F9-2B45-4089-A0CC-D6DBF7DB40C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14FC95-2FA4-4656-8710-9FA1831F7374}" type="pres">
      <dgm:prSet presAssocID="{CB4B99F9-2B45-4089-A0CC-D6DBF7DB40C9}" presName="matrix" presStyleCnt="0"/>
      <dgm:spPr/>
    </dgm:pt>
    <dgm:pt modelId="{747341C0-6FA0-424F-9415-56FFD1EFD58F}" type="pres">
      <dgm:prSet presAssocID="{CB4B99F9-2B45-4089-A0CC-D6DBF7DB40C9}" presName="tile1" presStyleLbl="node1" presStyleIdx="0" presStyleCnt="4"/>
      <dgm:spPr/>
    </dgm:pt>
    <dgm:pt modelId="{85D6032E-0AF4-436C-8D25-A044ACD179DF}" type="pres">
      <dgm:prSet presAssocID="{CB4B99F9-2B45-4089-A0CC-D6DBF7DB40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33BEF1-6F91-420E-A9E2-82F6C9FDEA85}" type="pres">
      <dgm:prSet presAssocID="{CB4B99F9-2B45-4089-A0CC-D6DBF7DB40C9}" presName="tile2" presStyleLbl="node1" presStyleIdx="1" presStyleCnt="4" custLinFactNeighborX="542"/>
      <dgm:spPr/>
    </dgm:pt>
    <dgm:pt modelId="{2A40A328-2C91-4034-91D9-C73BBB9EBA8D}" type="pres">
      <dgm:prSet presAssocID="{CB4B99F9-2B45-4089-A0CC-D6DBF7DB40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FB3489-8CC1-4CD7-8D06-D0BBB0EF7541}" type="pres">
      <dgm:prSet presAssocID="{CB4B99F9-2B45-4089-A0CC-D6DBF7DB40C9}" presName="tile3" presStyleLbl="node1" presStyleIdx="2" presStyleCnt="4"/>
      <dgm:spPr/>
    </dgm:pt>
    <dgm:pt modelId="{72664B30-5865-4B0E-94A8-008110A0537E}" type="pres">
      <dgm:prSet presAssocID="{CB4B99F9-2B45-4089-A0CC-D6DBF7DB40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E96F05-C4C1-4568-A155-044445F7C98E}" type="pres">
      <dgm:prSet presAssocID="{CB4B99F9-2B45-4089-A0CC-D6DBF7DB40C9}" presName="tile4" presStyleLbl="node1" presStyleIdx="3" presStyleCnt="4" custLinFactNeighborX="542" custLinFactNeighborY="-1586"/>
      <dgm:spPr/>
    </dgm:pt>
    <dgm:pt modelId="{610A485C-2F52-4AA4-8451-A26C29BBB10B}" type="pres">
      <dgm:prSet presAssocID="{CB4B99F9-2B45-4089-A0CC-D6DBF7DB40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4E5503-CFB9-4753-A40C-C2C68B5AB3B4}" type="pres">
      <dgm:prSet presAssocID="{CB4B99F9-2B45-4089-A0CC-D6DBF7DB40C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7F6FD29-4D60-46A4-9FB7-490CAF7D8F8D}" srcId="{E041C2A7-A8A0-4184-AF0D-943CBB2E3596}" destId="{E74BEC48-5C4A-4814-9114-28F6B1267D10}" srcOrd="0" destOrd="0" parTransId="{A6CE20E4-03C9-499A-9B73-EDE627BCB3E8}" sibTransId="{F545B428-7DAD-46C8-961E-36B98928404A}"/>
    <dgm:cxn modelId="{B1AFCD2C-E295-41E8-8C11-2EC2183C50B4}" type="presOf" srcId="{6B403D8F-D905-41F4-BC4D-034D56549588}" destId="{B533BEF1-6F91-420E-A9E2-82F6C9FDEA85}" srcOrd="0" destOrd="0" presId="urn:microsoft.com/office/officeart/2005/8/layout/matrix1"/>
    <dgm:cxn modelId="{AD1F3966-0A65-4888-9373-8319556D98D0}" srcId="{E041C2A7-A8A0-4184-AF0D-943CBB2E3596}" destId="{C5902D63-7521-4072-8914-E2E3D5689B3F}" srcOrd="2" destOrd="0" parTransId="{F5F3338E-192C-413A-B41F-DF8E33FD97B3}" sibTransId="{482EBCA3-91E0-4010-B36D-98F85CEAB801}"/>
    <dgm:cxn modelId="{828D644C-1D02-4142-ADE9-F1237BFC1D6C}" type="presOf" srcId="{E74BEC48-5C4A-4814-9114-28F6B1267D10}" destId="{747341C0-6FA0-424F-9415-56FFD1EFD58F}" srcOrd="0" destOrd="0" presId="urn:microsoft.com/office/officeart/2005/8/layout/matrix1"/>
    <dgm:cxn modelId="{6934E153-983D-4B59-AE40-969D6326F58F}" type="presOf" srcId="{C5902D63-7521-4072-8914-E2E3D5689B3F}" destId="{B3FB3489-8CC1-4CD7-8D06-D0BBB0EF7541}" srcOrd="0" destOrd="0" presId="urn:microsoft.com/office/officeart/2005/8/layout/matrix1"/>
    <dgm:cxn modelId="{773F5356-650A-411F-873A-199F47338BB0}" srcId="{E041C2A7-A8A0-4184-AF0D-943CBB2E3596}" destId="{3235116C-E1F8-4075-938B-B361CCFC808B}" srcOrd="3" destOrd="0" parTransId="{E3613057-7061-4147-9004-63FB6BE3B891}" sibTransId="{FEAFFD78-CEB3-4E16-9C28-0B19735E26F7}"/>
    <dgm:cxn modelId="{CD5E0081-312A-41CA-9E57-3E8B06C7E311}" type="presOf" srcId="{C5902D63-7521-4072-8914-E2E3D5689B3F}" destId="{72664B30-5865-4B0E-94A8-008110A0537E}" srcOrd="1" destOrd="0" presId="urn:microsoft.com/office/officeart/2005/8/layout/matrix1"/>
    <dgm:cxn modelId="{17E62F87-E7D3-4D32-A582-F44164913DD5}" type="presOf" srcId="{CB4B99F9-2B45-4089-A0CC-D6DBF7DB40C9}" destId="{A3C5383E-B9BD-4B30-975E-FC070003A500}" srcOrd="0" destOrd="0" presId="urn:microsoft.com/office/officeart/2005/8/layout/matrix1"/>
    <dgm:cxn modelId="{26F567A6-F2C1-4471-A5CC-FE1C3ADBBFFB}" type="presOf" srcId="{3235116C-E1F8-4075-938B-B361CCFC808B}" destId="{610A485C-2F52-4AA4-8451-A26C29BBB10B}" srcOrd="1" destOrd="0" presId="urn:microsoft.com/office/officeart/2005/8/layout/matrix1"/>
    <dgm:cxn modelId="{430ED1A6-C6D0-4865-A602-6E204DFB8857}" type="presOf" srcId="{E041C2A7-A8A0-4184-AF0D-943CBB2E3596}" destId="{004E5503-CFB9-4753-A40C-C2C68B5AB3B4}" srcOrd="0" destOrd="0" presId="urn:microsoft.com/office/officeart/2005/8/layout/matrix1"/>
    <dgm:cxn modelId="{166344BF-A545-4096-A6F6-EABD59E3BFFE}" type="presOf" srcId="{3235116C-E1F8-4075-938B-B361CCFC808B}" destId="{20E96F05-C4C1-4568-A155-044445F7C98E}" srcOrd="0" destOrd="0" presId="urn:microsoft.com/office/officeart/2005/8/layout/matrix1"/>
    <dgm:cxn modelId="{8CB360C0-AD37-472B-A1D0-81E9DFFE19F0}" srcId="{E041C2A7-A8A0-4184-AF0D-943CBB2E3596}" destId="{6B403D8F-D905-41F4-BC4D-034D56549588}" srcOrd="1" destOrd="0" parTransId="{92D8E9DF-AE39-4FB9-9E21-28D99DE0C0E9}" sibTransId="{6437A9B7-F840-45BB-A21B-8661ED588C97}"/>
    <dgm:cxn modelId="{E83559CA-2DD0-455F-83F5-A971BC5EC266}" type="presOf" srcId="{6B403D8F-D905-41F4-BC4D-034D56549588}" destId="{2A40A328-2C91-4034-91D9-C73BBB9EBA8D}" srcOrd="1" destOrd="0" presId="urn:microsoft.com/office/officeart/2005/8/layout/matrix1"/>
    <dgm:cxn modelId="{B50B90D9-256F-4E9C-8DCF-FE733FCCB129}" srcId="{CB4B99F9-2B45-4089-A0CC-D6DBF7DB40C9}" destId="{E041C2A7-A8A0-4184-AF0D-943CBB2E3596}" srcOrd="0" destOrd="0" parTransId="{9BA2093C-9FB9-4568-BECA-356A5BCF4B87}" sibTransId="{39F53093-FB6E-40C3-9AD8-2D6B094F8DFC}"/>
    <dgm:cxn modelId="{C3AD07F0-2712-4303-972E-E58EA7B51537}" type="presOf" srcId="{E74BEC48-5C4A-4814-9114-28F6B1267D10}" destId="{85D6032E-0AF4-436C-8D25-A044ACD179DF}" srcOrd="1" destOrd="0" presId="urn:microsoft.com/office/officeart/2005/8/layout/matrix1"/>
    <dgm:cxn modelId="{74ECE20F-D57D-4310-924E-4EB05F66105A}" type="presParOf" srcId="{A3C5383E-B9BD-4B30-975E-FC070003A500}" destId="{D014FC95-2FA4-4656-8710-9FA1831F7374}" srcOrd="0" destOrd="0" presId="urn:microsoft.com/office/officeart/2005/8/layout/matrix1"/>
    <dgm:cxn modelId="{477E47EF-0083-41BA-B762-0B4CF1B50B46}" type="presParOf" srcId="{D014FC95-2FA4-4656-8710-9FA1831F7374}" destId="{747341C0-6FA0-424F-9415-56FFD1EFD58F}" srcOrd="0" destOrd="0" presId="urn:microsoft.com/office/officeart/2005/8/layout/matrix1"/>
    <dgm:cxn modelId="{D121E9C8-94FD-47CF-AA34-4D4FFCFC1AD3}" type="presParOf" srcId="{D014FC95-2FA4-4656-8710-9FA1831F7374}" destId="{85D6032E-0AF4-436C-8D25-A044ACD179DF}" srcOrd="1" destOrd="0" presId="urn:microsoft.com/office/officeart/2005/8/layout/matrix1"/>
    <dgm:cxn modelId="{19B789D7-CF96-4D19-9A8D-D5F7C32C432E}" type="presParOf" srcId="{D014FC95-2FA4-4656-8710-9FA1831F7374}" destId="{B533BEF1-6F91-420E-A9E2-82F6C9FDEA85}" srcOrd="2" destOrd="0" presId="urn:microsoft.com/office/officeart/2005/8/layout/matrix1"/>
    <dgm:cxn modelId="{D9B53BCB-1236-4448-9003-669E541AE0B3}" type="presParOf" srcId="{D014FC95-2FA4-4656-8710-9FA1831F7374}" destId="{2A40A328-2C91-4034-91D9-C73BBB9EBA8D}" srcOrd="3" destOrd="0" presId="urn:microsoft.com/office/officeart/2005/8/layout/matrix1"/>
    <dgm:cxn modelId="{F58CF6FA-456D-43DA-B6DE-FB566AC6BFD3}" type="presParOf" srcId="{D014FC95-2FA4-4656-8710-9FA1831F7374}" destId="{B3FB3489-8CC1-4CD7-8D06-D0BBB0EF7541}" srcOrd="4" destOrd="0" presId="urn:microsoft.com/office/officeart/2005/8/layout/matrix1"/>
    <dgm:cxn modelId="{FF3BCF78-5C15-474A-B439-08C9556C0ABA}" type="presParOf" srcId="{D014FC95-2FA4-4656-8710-9FA1831F7374}" destId="{72664B30-5865-4B0E-94A8-008110A0537E}" srcOrd="5" destOrd="0" presId="urn:microsoft.com/office/officeart/2005/8/layout/matrix1"/>
    <dgm:cxn modelId="{7C923339-3F9E-411B-8392-EBDA511E4229}" type="presParOf" srcId="{D014FC95-2FA4-4656-8710-9FA1831F7374}" destId="{20E96F05-C4C1-4568-A155-044445F7C98E}" srcOrd="6" destOrd="0" presId="urn:microsoft.com/office/officeart/2005/8/layout/matrix1"/>
    <dgm:cxn modelId="{CD6F906B-36F9-4016-9CF6-BD9DE3F1F8E5}" type="presParOf" srcId="{D014FC95-2FA4-4656-8710-9FA1831F7374}" destId="{610A485C-2F52-4AA4-8451-A26C29BBB10B}" srcOrd="7" destOrd="0" presId="urn:microsoft.com/office/officeart/2005/8/layout/matrix1"/>
    <dgm:cxn modelId="{15F05A6C-DE46-481B-9034-8ECEF44AD06A}" type="presParOf" srcId="{A3C5383E-B9BD-4B30-975E-FC070003A500}" destId="{004E5503-CFB9-4753-A40C-C2C68B5AB3B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2A51-C1DA-44D9-B9E6-D7B8B4296975}">
      <dsp:nvSpPr>
        <dsp:cNvPr id="0" name=""/>
        <dsp:cNvSpPr/>
      </dsp:nvSpPr>
      <dsp:spPr>
        <a:xfrm>
          <a:off x="1063655" y="2468"/>
          <a:ext cx="2738914" cy="16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1063655" y="2468"/>
        <a:ext cx="2738914" cy="1643348"/>
      </dsp:txXfrm>
    </dsp:sp>
    <dsp:sp modelId="{C4BA2DCE-8768-41CA-96B0-242D9F830152}">
      <dsp:nvSpPr>
        <dsp:cNvPr id="0" name=""/>
        <dsp:cNvSpPr/>
      </dsp:nvSpPr>
      <dsp:spPr>
        <a:xfrm>
          <a:off x="4076461" y="2468"/>
          <a:ext cx="2738914" cy="16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4076461" y="2468"/>
        <a:ext cx="2738914" cy="1643348"/>
      </dsp:txXfrm>
    </dsp:sp>
    <dsp:sp modelId="{54C27563-7033-49BB-AFAD-0EEADA5BC477}">
      <dsp:nvSpPr>
        <dsp:cNvPr id="0" name=""/>
        <dsp:cNvSpPr/>
      </dsp:nvSpPr>
      <dsp:spPr>
        <a:xfrm>
          <a:off x="7089266" y="2468"/>
          <a:ext cx="2738914" cy="16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7089266" y="2468"/>
        <a:ext cx="2738914" cy="1643348"/>
      </dsp:txXfrm>
    </dsp:sp>
    <dsp:sp modelId="{CF942544-5572-4385-8B12-6BAAAC0C610D}">
      <dsp:nvSpPr>
        <dsp:cNvPr id="0" name=""/>
        <dsp:cNvSpPr/>
      </dsp:nvSpPr>
      <dsp:spPr>
        <a:xfrm>
          <a:off x="2570058" y="1919708"/>
          <a:ext cx="2738914" cy="16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2570058" y="1919708"/>
        <a:ext cx="2738914" cy="1643348"/>
      </dsp:txXfrm>
    </dsp:sp>
    <dsp:sp modelId="{9CB8A73C-49EB-49DF-9736-600F14FF3B75}">
      <dsp:nvSpPr>
        <dsp:cNvPr id="0" name=""/>
        <dsp:cNvSpPr/>
      </dsp:nvSpPr>
      <dsp:spPr>
        <a:xfrm>
          <a:off x="5582864" y="1919708"/>
          <a:ext cx="2738914" cy="16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900" kern="1200"/>
        </a:p>
      </dsp:txBody>
      <dsp:txXfrm>
        <a:off x="5582864" y="1919708"/>
        <a:ext cx="2738914" cy="1643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341C0-6FA0-424F-9415-56FFD1EFD58F}">
      <dsp:nvSpPr>
        <dsp:cNvPr id="0" name=""/>
        <dsp:cNvSpPr/>
      </dsp:nvSpPr>
      <dsp:spPr>
        <a:xfrm rot="16200000">
          <a:off x="1831578" y="-1831578"/>
          <a:ext cx="1782762" cy="5445918"/>
        </a:xfrm>
        <a:prstGeom prst="round1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линии</a:t>
          </a:r>
        </a:p>
      </dsp:txBody>
      <dsp:txXfrm rot="5400000">
        <a:off x="0" y="0"/>
        <a:ext cx="5445918" cy="1337071"/>
      </dsp:txXfrm>
    </dsp:sp>
    <dsp:sp modelId="{B533BEF1-6F91-420E-A9E2-82F6C9FDEA85}">
      <dsp:nvSpPr>
        <dsp:cNvPr id="0" name=""/>
        <dsp:cNvSpPr/>
      </dsp:nvSpPr>
      <dsp:spPr>
        <a:xfrm>
          <a:off x="5445918" y="0"/>
          <a:ext cx="5445918" cy="1782762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FFFF00"/>
              </a:solidFill>
            </a:rPr>
            <a:t>рамки</a:t>
          </a:r>
        </a:p>
      </dsp:txBody>
      <dsp:txXfrm>
        <a:off x="5445918" y="0"/>
        <a:ext cx="5445918" cy="1337071"/>
      </dsp:txXfrm>
    </dsp:sp>
    <dsp:sp modelId="{B3FB3489-8CC1-4CD7-8D06-D0BBB0EF7541}">
      <dsp:nvSpPr>
        <dsp:cNvPr id="0" name=""/>
        <dsp:cNvSpPr/>
      </dsp:nvSpPr>
      <dsp:spPr>
        <a:xfrm rot="10800000">
          <a:off x="0" y="1782762"/>
          <a:ext cx="5445918" cy="1782762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bg2">
                  <a:lumMod val="10000"/>
                </a:schemeClr>
              </a:solidFill>
            </a:rPr>
            <a:t>фигуры</a:t>
          </a:r>
        </a:p>
      </dsp:txBody>
      <dsp:txXfrm rot="10800000">
        <a:off x="0" y="2228453"/>
        <a:ext cx="5445918" cy="1337071"/>
      </dsp:txXfrm>
    </dsp:sp>
    <dsp:sp modelId="{20E96F05-C4C1-4568-A155-044445F7C98E}">
      <dsp:nvSpPr>
        <dsp:cNvPr id="0" name=""/>
        <dsp:cNvSpPr/>
      </dsp:nvSpPr>
      <dsp:spPr>
        <a:xfrm rot="5400000">
          <a:off x="7277496" y="-77090"/>
          <a:ext cx="1782762" cy="5445918"/>
        </a:xfrm>
        <a:prstGeom prst="round1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7030A0"/>
              </a:solidFill>
            </a:rPr>
            <a:t>красочные схемы</a:t>
          </a:r>
        </a:p>
      </dsp:txBody>
      <dsp:txXfrm rot="-5400000">
        <a:off x="5445918" y="2200178"/>
        <a:ext cx="5445918" cy="1337071"/>
      </dsp:txXfrm>
    </dsp:sp>
    <dsp:sp modelId="{004E5503-CFB9-4753-A40C-C2C68B5AB3B4}">
      <dsp:nvSpPr>
        <dsp:cNvPr id="0" name=""/>
        <dsp:cNvSpPr/>
      </dsp:nvSpPr>
      <dsp:spPr>
        <a:xfrm>
          <a:off x="3812142" y="1337071"/>
          <a:ext cx="3267551" cy="89138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Стили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SmartArt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/>
            <a:t>– сочетание различных эффектов</a:t>
          </a:r>
        </a:p>
      </dsp:txBody>
      <dsp:txXfrm>
        <a:off x="3855656" y="1380585"/>
        <a:ext cx="3180523" cy="804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31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426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94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9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0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16" name="Picture 3" descr="Жигсав головоломки в пластикх">
            <a:extLst>
              <a:ext uri="{FF2B5EF4-FFF2-40B4-BE49-F238E27FC236}">
                <a16:creationId xmlns:a16="http://schemas.microsoft.com/office/drawing/2014/main" id="{EBA559AC-5E97-10FD-C68B-F878550E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6" r="9091" b="19991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D4B09-C065-7BBF-B2C8-017D7F7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 fontScale="90000"/>
          </a:bodyPr>
          <a:lstStyle/>
          <a:p>
            <a:r>
              <a:rPr lang="ru-RU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Рисование в документе. Объекты </a:t>
            </a:r>
            <a:r>
              <a:rPr lang="en-US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WordArt</a:t>
            </a:r>
            <a:r>
              <a:rPr lang="ru-RU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и</a:t>
            </a:r>
            <a:r>
              <a:rPr lang="en-US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SmartArt</a:t>
            </a:r>
            <a:r>
              <a:rPr lang="ru-RU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. Диаграммы.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6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8BD608-B3F5-65C6-37AF-7085445E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18F8DA4-997E-056E-C50D-149FAA1E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3" y="1272948"/>
            <a:ext cx="3951584" cy="54297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Служит для отображения непоследовательных или сгруппированных блоков информации. Позволяет сэкономить пространство как по горизонтали, так и по вертикали.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A8E26-1655-9C07-DF86-C7FE7330A3AE}"/>
              </a:ext>
            </a:extLst>
          </p:cNvPr>
          <p:cNvSpPr txBox="1"/>
          <p:nvPr/>
        </p:nvSpPr>
        <p:spPr>
          <a:xfrm>
            <a:off x="8080150" y="121920"/>
            <a:ext cx="247609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dirty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stA="45000" dist="1270000" dir="5400000" sy="-100000" algn="bl" rotWithShape="0"/>
                </a:effectLst>
              </a:rPr>
              <a:t>Зачем нужен? </a:t>
            </a:r>
          </a:p>
        </p:txBody>
      </p:sp>
      <p:sp>
        <p:nvSpPr>
          <p:cNvPr id="8" name="Стрелка: вправо с вырезом 7">
            <a:extLst>
              <a:ext uri="{FF2B5EF4-FFF2-40B4-BE49-F238E27FC236}">
                <a16:creationId xmlns:a16="http://schemas.microsoft.com/office/drawing/2014/main" id="{7B7E40F3-323B-EFA1-CF88-9DD363F627ED}"/>
              </a:ext>
            </a:extLst>
          </p:cNvPr>
          <p:cNvSpPr/>
          <p:nvPr/>
        </p:nvSpPr>
        <p:spPr>
          <a:xfrm rot="10336547">
            <a:off x="5241505" y="1305909"/>
            <a:ext cx="2678174" cy="256996"/>
          </a:xfrm>
          <a:prstGeom prst="notchedRightArrow">
            <a:avLst>
              <a:gd name="adj1" fmla="val 50000"/>
              <a:gd name="adj2" fmla="val 2264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7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DD7AC-8847-4A04-9976-B4809A6C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5FA2D5A-75B0-BB99-2716-A8E7AD09B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20073"/>
              </p:ext>
            </p:extLst>
          </p:nvPr>
        </p:nvGraphicFramePr>
        <p:xfrm>
          <a:off x="639763" y="2633663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D52625-2AEB-C243-5C82-54A55ADDB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156A5-84AB-96A2-B4B2-3EAEEF592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246" y="407371"/>
            <a:ext cx="9221834" cy="58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4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340E59-31CD-1526-181C-90A4456D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F47B2-AC5A-6585-924C-9C0F6AD5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73A7D89-2E3F-DF53-AB15-4C783F9B6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40415"/>
              </p:ext>
            </p:extLst>
          </p:nvPr>
        </p:nvGraphicFramePr>
        <p:xfrm>
          <a:off x="771843" y="1371601"/>
          <a:ext cx="10891837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54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8B01B-4F9F-961B-18FE-B041CC9E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27B06-0CBE-B188-9C26-960B50EA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5" y="840659"/>
            <a:ext cx="4689004" cy="109728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 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/>
            </a:br>
            <a:r>
              <a:rPr lang="ru-RU" dirty="0"/>
              <a:t> </a:t>
            </a:r>
            <a:r>
              <a:rPr lang="ru-RU" sz="31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— это рисунок, на котором числовые данные представлены в виде линейных отрезков или геометрических фигур. </a:t>
            </a:r>
            <a:endParaRPr lang="ru-RU" sz="31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42260-C510-BC20-AED1-3E51BE24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282" y="722671"/>
            <a:ext cx="5041718" cy="5412657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Зачем нужна?</a:t>
            </a:r>
          </a:p>
          <a:p>
            <a:r>
              <a:rPr lang="ru-RU" sz="40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Изображение позволяет визуализировать данные, оценить соотношение показателей и проследить за их изменениями.</a:t>
            </a:r>
            <a:endParaRPr lang="ru-RU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37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C72603-9D33-31CD-EF35-A39F60E3E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06" y="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C1A6-BDE3-7EBD-5914-0854B6FB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32" y="540774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Где найти?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512FD-9D2E-48B0-AE71-67522D46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05" y="2556797"/>
            <a:ext cx="1330100" cy="872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4FDA4-95B5-3B29-9939-5ACB9EAC6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402" y="2693316"/>
            <a:ext cx="1781117" cy="735678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EAFCBAE-CF61-F84C-AA5D-960803F2BBF9}"/>
              </a:ext>
            </a:extLst>
          </p:cNvPr>
          <p:cNvSpPr/>
          <p:nvPr/>
        </p:nvSpPr>
        <p:spPr>
          <a:xfrm>
            <a:off x="5308644" y="2698255"/>
            <a:ext cx="1788160" cy="5892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8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2AEDCD-2CE9-8CBD-27DD-58740A6F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06" y="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1DFF4-DCC2-F5BD-3778-4EFB7625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5400" b="1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Диаграммы</a:t>
            </a:r>
            <a:r>
              <a:rPr lang="ru-RU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это: гистограмма, график, дерево, круговая, линейчатая и др.</a:t>
            </a:r>
            <a:endParaRPr lang="en-US" sz="5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CAE2B6-B839-B793-1E99-8DBF1B0B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410" y="1031001"/>
            <a:ext cx="6319702" cy="52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432AFF-7F45-C6FD-1D44-5AB1BAD2B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06" y="11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CF3E1-3006-EE50-7086-90733FC0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85" y="646556"/>
            <a:ext cx="11813188" cy="342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Microsoft Word </a:t>
            </a:r>
            <a:r>
              <a:rPr lang="ru-RU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 даёт возможность по-разному оформить информацию, чтобы сделать её привлекательной, интересной и красочной.</a:t>
            </a:r>
            <a:br>
              <a:rPr lang="ru-RU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Поэтому, </a:t>
            </a:r>
            <a:r>
              <a:rPr lang="ru-RU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можно сказать, что р</a:t>
            </a:r>
            <a:r>
              <a:rPr lang="ru-RU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исование, </a:t>
            </a:r>
            <a:r>
              <a:rPr lang="en-US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WordArt, SmartArt</a:t>
            </a:r>
            <a:r>
              <a:rPr lang="ru-RU" sz="44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 и диаграммы – незаменимые инструменты творческих пользователей этого текстового процессора!</a:t>
            </a:r>
            <a:endParaRPr lang="en-US" sz="4400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8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95A099-A331-3359-0D06-2E1E5583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029" y="11"/>
            <a:ext cx="12191979" cy="685798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430AA-5E0C-FB67-45F0-6A7EED90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87680"/>
            <a:ext cx="11551899" cy="2037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Рисование</a:t>
            </a:r>
            <a:r>
              <a:rPr lang="ru-RU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2700" b="1" kern="12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87F2FC-746B-BDF6-2934-BFEA3C45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55" y="1944142"/>
            <a:ext cx="6458584" cy="34984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800" b="1" cap="all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Удобство в  использовании</a:t>
            </a:r>
          </a:p>
          <a:p>
            <a:pPr marL="0" indent="0">
              <a:buNone/>
            </a:pPr>
            <a:r>
              <a:rPr lang="ru-RU" sz="2800" b="1" cap="all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многофункциональность на практике</a:t>
            </a:r>
          </a:p>
          <a:p>
            <a:pPr>
              <a:buFontTx/>
              <a:buChar char="-"/>
            </a:pPr>
            <a:r>
              <a:rPr lang="ru-RU" sz="2800" b="1" cap="all" spc="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Фантазия на экране </a:t>
            </a:r>
          </a:p>
          <a:p>
            <a:pPr marL="0" indent="0">
              <a:buNone/>
            </a:pPr>
            <a:endParaRPr lang="ru-RU" b="1" cap="all" spc="300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62F566-CD07-E142-B133-8C338012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14" y="977244"/>
            <a:ext cx="5227957" cy="40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D3B774-1322-E6B5-5D9D-4CEA54C05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7A271-1F63-01FE-74B2-B293B8A4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282860"/>
            <a:ext cx="4892948" cy="3427867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5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  <a:ea typeface="+mj-ea"/>
                <a:cs typeface="+mj-cs"/>
              </a:rPr>
              <a:t>Где </a:t>
            </a:r>
            <a:r>
              <a:rPr lang="ru-RU" sz="5400" b="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  <a:ea typeface="+mj-ea"/>
                <a:cs typeface="+mj-cs"/>
              </a:rPr>
              <a:t>находится</a:t>
            </a:r>
            <a:r>
              <a:rPr lang="ru-RU" sz="5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br>
              <a:rPr lang="ru-RU" sz="5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Открыть меню «Файл» и перейти в раздел «Параметры»;</a:t>
            </a: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В открывшемся окне выбрать пункт «Настроить ленту»;</a:t>
            </a: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В разделе «Основные вкладки» установите галочку          напротив пункта «Рисование»;</a:t>
            </a: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 Нажать «ОК», чтобы внесенные вами изменения вступили в силу.</a:t>
            </a:r>
            <a:br>
              <a:rPr lang="ru-RU" sz="27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E76EA7A-BF86-3A0D-EDD7-FD1141E9F7EC}"/>
              </a:ext>
            </a:extLst>
          </p:cNvPr>
          <p:cNvSpPr/>
          <p:nvPr/>
        </p:nvSpPr>
        <p:spPr>
          <a:xfrm>
            <a:off x="442596" y="2176936"/>
            <a:ext cx="280613" cy="8554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7716FB0-E55F-171E-B42B-D19FD45EAAAE}"/>
              </a:ext>
            </a:extLst>
          </p:cNvPr>
          <p:cNvSpPr/>
          <p:nvPr/>
        </p:nvSpPr>
        <p:spPr>
          <a:xfrm flipH="1">
            <a:off x="449629" y="3265406"/>
            <a:ext cx="280612" cy="855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B07407A-5718-CC13-AFEB-967CF2894A97}"/>
              </a:ext>
            </a:extLst>
          </p:cNvPr>
          <p:cNvSpPr/>
          <p:nvPr/>
        </p:nvSpPr>
        <p:spPr>
          <a:xfrm>
            <a:off x="449629" y="4498715"/>
            <a:ext cx="280613" cy="8554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65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837240-8089-5BEC-B9E0-CAAA670D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</a:blip>
          <a:srcRect t="2267" r="9091" b="6826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F5C95-6FAE-0E67-34EF-EB52583F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60" y="356419"/>
            <a:ext cx="10667018" cy="6145161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Инструмент </a:t>
            </a:r>
            <a:r>
              <a:rPr lang="ru-RU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«Выбрать» </a:t>
            </a: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позволяет указать на уже нарисованный объект, 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«Перо» позволяет рисовать в документе с помощью курсора мыши. У пера можно изменить толщину и цвет рисования;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«Ластик» стирает (удаляет) объект или его часть;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«Маркер» выделяет текст выбранным цветом;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«Линейка» позволяет рисовать прямые линии и выравнивать другие объекты;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«Формат фона», необходимый для разметки страницы в линейку, в клетку, а так же для изменения цвета страницы;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«Преобразовать в фигуру» - инструмент, позволяющий автоматически уточнить форму нарисованной от руки фигуры;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 «Преобразовать в математическое выражение» - инструмент, позволяющий преобразовать рукописные  математические уравнения в печатный числа и символы;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9. «Полотно» - инструмент для создания вставки в виде чистого полотна для рисования;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10. «Воспроизведение рукописного ввода». С помощью этого инструмента, нарисовав или написав что-то с помощью пера, вы можете включить визуальное воспроизведение этого процесса.</a:t>
            </a:r>
            <a:br>
              <a:rPr lang="ru-RU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D6FAC-0773-9F33-0B85-1A8496FF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278" y="3741151"/>
            <a:ext cx="664522" cy="695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21A17-B558-9595-9C2A-8F76BAF66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76" y="5944287"/>
            <a:ext cx="3038897" cy="727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515571-2B84-735C-1C5F-46BCD7A4F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387" y="937391"/>
            <a:ext cx="2773752" cy="6755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EBDB33-085F-09C4-40C8-11D43A210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9263" y="2327988"/>
            <a:ext cx="775261" cy="6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43253-E5BF-515F-DA83-0CC92B1F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FD5842-0606-3BBD-41D5-7978CACC1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7328" y="98323"/>
            <a:ext cx="5594555" cy="6626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150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Красочность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87B328-E62E-53E3-CE69-2DD43062A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" y="-132734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7609B-5C84-52F6-8BA8-529FDCC6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399"/>
            <a:ext cx="5269108" cy="6076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5400" i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ОБЪЕКТЫ   </a:t>
            </a:r>
            <a:r>
              <a:rPr lang="en-US" sz="5400" i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WORDART</a:t>
            </a:r>
            <a:r>
              <a:rPr lang="ru-RU" sz="5400" i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-  </a:t>
            </a:r>
            <a:r>
              <a:rPr lang="ru-RU" sz="32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это функция Microsoft Word, которая преобразует текст в стилизованную декоративную графику с заранее заданным дизайном.</a:t>
            </a:r>
            <a:endParaRPr lang="en-US" sz="32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72297-46C9-A356-9629-66372DF774BD}"/>
              </a:ext>
            </a:extLst>
          </p:cNvPr>
          <p:cNvSpPr txBox="1"/>
          <p:nvPr/>
        </p:nvSpPr>
        <p:spPr>
          <a:xfrm>
            <a:off x="7290075" y="1031001"/>
            <a:ext cx="4670322" cy="4370427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Для чего?</a:t>
            </a:r>
          </a:p>
          <a:p>
            <a:pPr marL="514350" indent="-514350">
              <a:buAutoNum type="arabicPeriod"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Создание заголовков и слоганов;</a:t>
            </a:r>
          </a:p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 Оформление рекламных материалов;</a:t>
            </a:r>
          </a:p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Дизайн презентаций и отчётов;</a:t>
            </a:r>
          </a:p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 Подготовка учебных материалов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09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9B803-18A6-3807-572A-59EB1E52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C23EA-88E5-6E24-CA2F-79A3D35A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05257"/>
            <a:ext cx="10890929" cy="109728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</a:rPr>
              <a:t>Где находится?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822971-A587-9887-C576-2F9D5113B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94" y="3434569"/>
            <a:ext cx="10735843" cy="27646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WordArt можно выбрать в коллекции WordArt на вкладке Вставка, а затем настроить текст по желанию</a:t>
            </a:r>
          </a:p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WordArt </a:t>
            </a: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в себя: экспресс-стили (предоставленные), заливку текста, контур текста, текстовые эффекты. В комплексе вместе с этим можно использовать «заливку фигуры», «контур фигуры» и др.</a:t>
            </a:r>
          </a:p>
          <a:p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Word необходимо сначала привязать несколько объектов, прежде чем выбирать их.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29647225-8FA4-A1D8-F1F5-3A9A495CD415}"/>
              </a:ext>
            </a:extLst>
          </p:cNvPr>
          <p:cNvSpPr/>
          <p:nvPr/>
        </p:nvSpPr>
        <p:spPr>
          <a:xfrm>
            <a:off x="7620000" y="2275207"/>
            <a:ext cx="1356852" cy="5812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1A005E-AF25-5B71-6582-1A835E72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98" y="2149810"/>
            <a:ext cx="1786513" cy="8617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A3BA8-189A-B873-FB45-7A09C98C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241" y="1899091"/>
            <a:ext cx="1050450" cy="12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15B02-ECC0-52E7-7FA1-65E8492B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2E482EB4-FDC6-0937-A329-C01C9D94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344" y="2344994"/>
            <a:ext cx="10529366" cy="522584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bevelB w="50800" h="38100" prst="riblet"/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  <a:t> Реферат по информатике</a:t>
            </a:r>
            <a:b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</a:br>
            <a: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  <a:t>Минусинский медицинский техникум </a:t>
            </a:r>
            <a:b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</a:br>
            <a:b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</a:br>
            <a:br>
              <a:rPr lang="ru-RU" sz="4400">
                <a:ln w="22225" cap="rnd">
                  <a:gradFill>
                    <a:gsLst>
                      <a:gs pos="24000">
                        <a:schemeClr val="accent1">
                          <a:lumMod val="3000"/>
                          <a:lumOff val="97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11300">
                    <a:schemeClr val="accent1">
                      <a:alpha val="72000"/>
                    </a:schemeClr>
                  </a:glow>
                  <a:outerShdw blurRad="63500" dir="7980000" sx="119000" sy="119000" algn="ctr" rotWithShape="0">
                    <a:srgbClr val="000000">
                      <a:alpha val="89000"/>
                    </a:srgbClr>
                  </a:outerShdw>
                  <a:reflection stA="38000" endPos="68000" dist="127000" dir="5400000" sy="-100000" algn="bl" rotWithShape="0"/>
                </a:effectLst>
              </a:rPr>
            </a:br>
            <a:endParaRPr lang="ru-RU" sz="4400" dirty="0">
              <a:ln w="22225" cap="rnd">
                <a:gradFill>
                  <a:gsLst>
                    <a:gs pos="24000">
                      <a:schemeClr val="accent1">
                        <a:lumMod val="3000"/>
                        <a:lumOff val="97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  <a:beve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511300">
                  <a:schemeClr val="accent1">
                    <a:alpha val="72000"/>
                  </a:schemeClr>
                </a:glow>
                <a:outerShdw blurRad="63500" dir="7980000" sx="119000" sy="119000" algn="ctr" rotWithShape="0">
                  <a:srgbClr val="000000">
                    <a:alpha val="89000"/>
                  </a:srgbClr>
                </a:outerShdw>
                <a:reflection stA="38000" endPos="68000" dist="127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636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5CF6A9-36F1-5E2B-9B98-D93B3F707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AD31A-A829-207F-1749-7FE5BC6A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29" y="462117"/>
            <a:ext cx="4892948" cy="34278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u="sng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Объекты </a:t>
            </a:r>
            <a:r>
              <a:rPr lang="ru-RU" u="sng" kern="12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SmartArt</a:t>
            </a:r>
            <a:r>
              <a:rPr lang="ru-RU" u="sng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br>
              <a:rPr lang="en-US" sz="32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32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3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8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это таблицы или графики, представляющие собой кратко</a:t>
            </a:r>
            <a:r>
              <a:rPr lang="ru-RU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</a:t>
            </a:r>
            <a:r>
              <a:rPr lang="ru-RU" sz="28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и наглядное изложение важной информации в графическом виде. Чтобы их добавить на рабочий лист Word, нужно на основной ленте выбрать вкладку Вставка – </a:t>
            </a:r>
            <a:r>
              <a:rPr lang="ru-RU" sz="2800" kern="12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SmartArt</a:t>
            </a:r>
            <a:r>
              <a:rPr lang="ru-RU" sz="2800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en-US" sz="3200" kern="12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ACE688-7057-0D9C-F5DD-FCD46E0B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34" y="1423050"/>
            <a:ext cx="5684793" cy="42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434</TotalTime>
  <Words>586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Grandview Display</vt:lpstr>
      <vt:lpstr>Neue Haas Grotesk Text Pro</vt:lpstr>
      <vt:lpstr>DashVTI</vt:lpstr>
      <vt:lpstr>Рисование в документе. Объекты WordArt и SmartArt. Диаграммы.</vt:lpstr>
      <vt:lpstr>Рисование </vt:lpstr>
      <vt:lpstr>Где находится?  1. Открыть меню «Файл» и перейти в раздел «Параметры»;  2. В открывшемся окне выбрать пункт «Настроить ленту»;  3. В разделе «Основные вкладки» установите галочку          напротив пункта «Рисование»; 4. Нажать «ОК», чтобы внесенные вами изменения вступили в силу.  </vt:lpstr>
      <vt:lpstr> 1. Инструмент «Выбрать» позволяет указать на уже нарисованный объект,  2. «Перо» позволяет рисовать в документе с помощью курсора мыши. У пера можно изменить толщину и цвет рисования; 3. «Ластик» стирает (удаляет) объект или его часть; 4. «Маркер» выделяет текст выбранным цветом; 5. «Линейка» позволяет рисовать прямые линии и выравнивать другие объекты; 6. «Формат фона», необходимый для разметки страницы в линейку, в клетку, а так же для изменения цвета страницы; 7. «Преобразовать в фигуру» - инструмент, позволяющий автоматически уточнить форму нарисованной от руки фигуры; 8. «Преобразовать в математическое выражение» - инструмент, позволяющий преобразовать рукописные  математические уравнения в печатный числа и символы; 9. «Полотно» - инструмент для создания вставки в виде чистого полотна для рисования; 10. «Воспроизведение рукописного ввода». С помощью этого инструмента, нарисовав или написав что-то с помощью пера, вы можете включить визуальное воспроизведение этого процесса.  </vt:lpstr>
      <vt:lpstr>Презентация PowerPoint</vt:lpstr>
      <vt:lpstr>ОБЪЕКТЫ   WORDART -  это функция Microsoft Word, которая преобразует текст в стилизованную декоративную графику с заранее заданным дизайном.</vt:lpstr>
      <vt:lpstr>Где находится?</vt:lpstr>
      <vt:lpstr> Реферат по информатике Минусинский медицинский техникум    </vt:lpstr>
      <vt:lpstr>Объекты SmartArt –   это таблицы или графики, представляющие собой краткое и наглядное изложение важной информации в графическом виде. Чтобы их добавить на рабочий лист Word, нужно на основной ленте выбрать вкладку Вставка – SmartArt. </vt:lpstr>
      <vt:lpstr>Презентация PowerPoint</vt:lpstr>
      <vt:lpstr>Презентация PowerPoint</vt:lpstr>
      <vt:lpstr>Презентация PowerPoint</vt:lpstr>
      <vt:lpstr>ДИАГРАММА    — это рисунок, на котором числовые данные представлены в виде линейных отрезков или геометрических фигур. </vt:lpstr>
      <vt:lpstr>Где найти?</vt:lpstr>
      <vt:lpstr>Диаграммы – это: гистограмма, график, дерево, круговая, линейчатая и др.</vt:lpstr>
      <vt:lpstr>Microsoft Word  даёт возможность по-разному оформить информацию, чтобы сделать её привлекательной, интересной и красочной. Поэтому, можно сказать, что рисование, WordArt, SmartArt и диаграммы – незаменимые инструменты творческих пользователей этого текстового процессора!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7</cp:revision>
  <dcterms:created xsi:type="dcterms:W3CDTF">2025-09-23T08:44:23Z</dcterms:created>
  <dcterms:modified xsi:type="dcterms:W3CDTF">2025-09-23T16:44:47Z</dcterms:modified>
</cp:coreProperties>
</file>